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0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7" r:id="rId10"/>
    <p:sldId id="266" r:id="rId11"/>
    <p:sldId id="268" r:id="rId12"/>
    <p:sldId id="269" r:id="rId13"/>
    <p:sldId id="265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770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40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34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37373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cs-CZ" sz="6036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TTŠ IT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2997560"/>
            <a:ext cx="7477601" cy="35783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cs-CZ" b="1" dirty="0">
                <a:solidFill>
                  <a:schemeClr val="bg1"/>
                </a:solidFill>
              </a:rPr>
              <a:t>O nás</a:t>
            </a:r>
            <a:endParaRPr lang="cs-CZ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cs-CZ" b="1" dirty="0">
                <a:solidFill>
                  <a:schemeClr val="bg1"/>
                </a:solidFill>
              </a:rPr>
              <a:t>Kdo jsme: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Tým designérů a vývojářů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Sídlo v Praze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b="1" dirty="0">
                <a:solidFill>
                  <a:schemeClr val="bg1"/>
                </a:solidFill>
              </a:rPr>
              <a:t>Co děláme: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Tvoříme profesionální webové stránky na zakázku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Klienti z celého světa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b="1" dirty="0">
                <a:solidFill>
                  <a:schemeClr val="bg1"/>
                </a:solidFill>
              </a:rPr>
              <a:t>Naše vize: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Vysoce kvalitní digitální řešení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Elegantní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Intuitivní uživatelská zkušenost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Výkonná funkčnost</a:t>
            </a:r>
          </a:p>
        </p:txBody>
      </p:sp>
    </p:spTree>
    <p:extLst>
      <p:ext uri="{BB962C8B-B14F-4D97-AF65-F5344CB8AC3E}">
        <p14:creationId xmlns:p14="http://schemas.microsoft.com/office/powerpoint/2010/main" val="2631936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cs-CZ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879158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Webová stránka pro OLD school gym v Mladé Boleslavi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5045273"/>
            <a:ext cx="74776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Webová stránka pro OLD school gym v Mladé Boleslavi byla vytvořena jako individuální zakázka pro toto fitness centrum. </a:t>
            </a:r>
            <a:r>
              <a:rPr lang="en-US" sz="1750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Naše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cs-CZ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TTŠ IT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firma Web Makers při její tvorbě využila platformu React, abychom zajistili dynamickou a uživatelsky přívětivou webovou prezentaci, která bude plně reflektovat koncept a hodnoty tohoto moderního a jedinečného gymcentra.</a:t>
            </a:r>
            <a:endParaRPr lang="en-US" sz="1750" dirty="0"/>
          </a:p>
        </p:txBody>
      </p:sp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2037993" y="1605558"/>
            <a:ext cx="584644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Uživatelská zkušenost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8553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Intuitivní Navigace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424714"/>
            <a:ext cx="3156347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Webová stránka byla navržena s důrazem na jednoduchou a intuitivní navigaci. Návštěvníci se snadno a rychle dostanou k informacím, které potřebují, ať už jde o rezervaci lekce, přehled cvičebních plánů nebo kontakt na personál.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28553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Responsivní Design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424714"/>
            <a:ext cx="315634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Webová stránka je plně responsivní a přizpůsobuje se různým zařízením a displejům, ať už se jedná o počítače, tablety nebo mobilní telefony. Uživatelská zkušenost je tak optimalizována pro všechny návštěvníky, bez ohledu na jejich zařízení.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28553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Snadná Orientace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424714"/>
            <a:ext cx="3156347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Jasné a přehledné uspořádání obsahu umožňuje návštěvníkům snadno najít to, co hledají. Důraz je kladen na intuitivní rozvržení, použití jasných ikon a přehledné struktury, aby se uživatelé mohli soustředit na to, co je pro ně důležité.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2037993" y="140981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Budoucí Rozvoj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48533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326130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Aktualizace Obsahu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153733"/>
            <a:ext cx="2388632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Budeme pravidelně aktualizovat obsah webové stránky, aby odrážel nejnovější informace, akce a služby poskytované OLD school gymem.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881" y="2548533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759881" y="3326130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Rozšiřování Funkcionality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759881" y="4153733"/>
            <a:ext cx="2388632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 budoucnu plánujeme postupné rozšiřování funkcionality webové stránky, jako je online rezervační systém, personalizované tréninkové plány nebo komunitní sekce.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548533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313159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Optimalizace pro Mobilní Zařízení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400313"/>
            <a:ext cx="2388632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Budeme neustále zlepšovat responsivitu a optimalizaci webu pro mobilní zařízení, aby uživatelská zkušenost zůstala vynikající na všech platformách.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3656" y="2548533"/>
            <a:ext cx="555427" cy="55542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203656" y="3326130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Vylepšování SEO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203656" y="3806547"/>
            <a:ext cx="2388751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Budeme průběžně analyzovat a optimalizovat webovou stránku z hlediska SEO, abychom zajistili, že bude nadále dobře viditelná ve výsledcích vyhledávání.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1644" y="-203200"/>
            <a:ext cx="14855244" cy="8505537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66DF33-5685-C336-1138-3A8171AC4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4608756" cy="82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2"/>
          <p:cNvSpPr/>
          <p:nvPr/>
        </p:nvSpPr>
        <p:spPr>
          <a:xfrm>
            <a:off x="-224844" y="-72741"/>
            <a:ext cx="14855244" cy="8375077"/>
          </a:xfrm>
          <a:prstGeom prst="rect">
            <a:avLst/>
          </a:prstGeom>
          <a:solidFill>
            <a:srgbClr val="000000">
              <a:alpha val="89804"/>
            </a:srgbClr>
          </a:solidFill>
          <a:ln/>
        </p:spPr>
        <p:txBody>
          <a:bodyPr/>
          <a:lstStyle/>
          <a:p>
            <a:endParaRPr lang="cs-CZ" dirty="0"/>
          </a:p>
        </p:txBody>
      </p:sp>
      <p:sp>
        <p:nvSpPr>
          <p:cNvPr id="6" name="Text 3"/>
          <p:cNvSpPr/>
          <p:nvPr/>
        </p:nvSpPr>
        <p:spPr>
          <a:xfrm>
            <a:off x="2037993" y="230957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Kontaktujte nás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337203"/>
            <a:ext cx="1055441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Ať už hledáte profesionální a moderní </a:t>
            </a:r>
            <a:r>
              <a:rPr lang="en-US" sz="1750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webovou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r>
              <a:rPr lang="cs-CZ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stránku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potřebujete poradit s digitálním marketingem, nebo chcete svůj stávající web optimalizovat a udržovat, neváhejte nás kontaktovat. Naši tým odborníků z </a:t>
            </a:r>
            <a:r>
              <a:rPr lang="cs-CZ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TTŠ IT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vám rád pomůže s jakýmkoliv požadavkem a zajistí, aby vaše online </a:t>
            </a:r>
            <a:r>
              <a:rPr lang="cs-CZ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stránka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byla úspěšná a efektivní.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4920139"/>
            <a:ext cx="1055441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Vyplňte kontaktní formulář na našich webových stránkách nebo nám zavolejte přímo na telefonní číslo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+420 123 456 789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Rádi se s vámi setkáme a probereme vaše konkrétní potřeby. Těšíme se na spolupráci!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-762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80975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nás</a:t>
            </a:r>
            <a:endParaRPr lang="en-US" sz="4374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B987C0EE-A529-9035-40E0-1473214EF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5081" y="2876359"/>
            <a:ext cx="6924716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cs-CZ" altLang="cs-CZ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Tým a lokalita:</a:t>
            </a:r>
            <a:endParaRPr kumimoji="0" lang="cs-CZ" altLang="cs-CZ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Mladí, talentovaní web designéři a vývojář</a:t>
            </a:r>
            <a:r>
              <a:rPr lang="cs-CZ" altLang="cs-CZ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</a:rPr>
              <a:t>i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Sídlo v srdci Prahy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cs-CZ" altLang="cs-CZ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Poslání:</a:t>
            </a: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Vytvářet unikátní, moderní a funkční webové stránky na míru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cs-CZ" altLang="cs-CZ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Kombinace dovedností:</a:t>
            </a: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Kreativita, technické znalosti a zkušenosti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cs-CZ" altLang="cs-CZ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Týmové zkušenosti:</a:t>
            </a: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Profesionálové s roky praxe v oboru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Neustálá motivace k inovacím a zlepšování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cs-CZ" altLang="cs-CZ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Hodnoty a přístup:</a:t>
            </a: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Efektivní spolupráce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Důraz na detail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cs-CZ" altLang="cs-CZ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Zákaznická spokojenost na prvním místě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 dirty="0"/>
          </a:p>
        </p:txBody>
      </p:sp>
      <p:sp>
        <p:nvSpPr>
          <p:cNvPr id="4" name="Text 2"/>
          <p:cNvSpPr/>
          <p:nvPr/>
        </p:nvSpPr>
        <p:spPr>
          <a:xfrm>
            <a:off x="2062282" y="608171"/>
            <a:ext cx="5529263" cy="691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42"/>
              </a:lnSpc>
              <a:buNone/>
            </a:pPr>
            <a:r>
              <a:rPr lang="en-US" sz="435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Naše služby</a:t>
            </a:r>
            <a:endParaRPr lang="en-US" sz="4354" dirty="0"/>
          </a:p>
        </p:txBody>
      </p:sp>
      <p:sp>
        <p:nvSpPr>
          <p:cNvPr id="5" name="Text 3"/>
          <p:cNvSpPr/>
          <p:nvPr/>
        </p:nvSpPr>
        <p:spPr>
          <a:xfrm>
            <a:off x="2062282" y="1852136"/>
            <a:ext cx="2221706" cy="1036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1"/>
              </a:lnSpc>
              <a:buNone/>
            </a:pPr>
            <a:r>
              <a:rPr lang="en-US" sz="217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Tvorba webových stránek</a:t>
            </a:r>
            <a:endParaRPr lang="en-US" sz="2177" dirty="0"/>
          </a:p>
        </p:txBody>
      </p:sp>
      <p:sp>
        <p:nvSpPr>
          <p:cNvPr id="6" name="Text 4"/>
          <p:cNvSpPr/>
          <p:nvPr/>
        </p:nvSpPr>
        <p:spPr>
          <a:xfrm>
            <a:off x="2039660" y="2764274"/>
            <a:ext cx="2221706" cy="43137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2"/>
              </a:lnSpc>
              <a:buNone/>
            </a:pPr>
            <a:r>
              <a:rPr lang="en-US" sz="1742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Navrhujeme a vytváříme moderní, responzivní a uživatelsky příjemné webové prezentace na míru vašim potřebám. Dbáme na čistý a elegantní design, optimalizujeme výkon a dbáme na snadnou správu a údržbu.</a:t>
            </a:r>
            <a:endParaRPr lang="en-US" sz="1742" dirty="0"/>
          </a:p>
        </p:txBody>
      </p:sp>
      <p:sp>
        <p:nvSpPr>
          <p:cNvPr id="7" name="Text 5"/>
          <p:cNvSpPr/>
          <p:nvPr/>
        </p:nvSpPr>
        <p:spPr>
          <a:xfrm>
            <a:off x="4831199" y="1852136"/>
            <a:ext cx="2221706" cy="691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1"/>
              </a:lnSpc>
              <a:buNone/>
            </a:pPr>
            <a:r>
              <a:rPr lang="en-US" sz="217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Optimalizace a údržba</a:t>
            </a:r>
            <a:endParaRPr lang="en-US" sz="2177" dirty="0"/>
          </a:p>
        </p:txBody>
      </p:sp>
      <p:sp>
        <p:nvSpPr>
          <p:cNvPr id="8" name="Text 6"/>
          <p:cNvSpPr/>
          <p:nvPr/>
        </p:nvSpPr>
        <p:spPr>
          <a:xfrm>
            <a:off x="4831199" y="2764274"/>
            <a:ext cx="2221706" cy="39819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2"/>
              </a:lnSpc>
              <a:buNone/>
            </a:pPr>
            <a:r>
              <a:rPr lang="en-US" sz="1742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Zajišťujeme komplexní správu a údržbu webových stránek. Provádíme pravidelné aktualizace, optimalizaci výkonu a bezpečnostní opatření. Zajistíme, aby váš web fungoval efektivně a bezpečně.</a:t>
            </a:r>
            <a:endParaRPr lang="en-US" sz="1742" dirty="0"/>
          </a:p>
        </p:txBody>
      </p:sp>
      <p:sp>
        <p:nvSpPr>
          <p:cNvPr id="9" name="Text 7"/>
          <p:cNvSpPr/>
          <p:nvPr/>
        </p:nvSpPr>
        <p:spPr>
          <a:xfrm>
            <a:off x="7600117" y="1852136"/>
            <a:ext cx="2221706" cy="691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1"/>
              </a:lnSpc>
              <a:buNone/>
            </a:pPr>
            <a:r>
              <a:rPr lang="en-US" sz="217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Digitální marketing</a:t>
            </a:r>
            <a:endParaRPr lang="en-US" sz="2177" dirty="0"/>
          </a:p>
        </p:txBody>
      </p:sp>
      <p:sp>
        <p:nvSpPr>
          <p:cNvPr id="10" name="Text 8"/>
          <p:cNvSpPr/>
          <p:nvPr/>
        </p:nvSpPr>
        <p:spPr>
          <a:xfrm>
            <a:off x="7600117" y="2764274"/>
            <a:ext cx="2221706" cy="43137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2"/>
              </a:lnSpc>
              <a:buNone/>
            </a:pPr>
            <a:r>
              <a:rPr lang="en-US" sz="1742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Pomáháme zvýšit viditelnost a dosah vašeho webu. Nabízíme služby v oblasti SEO, PPC reklamy, e-mailového marketingu a dalších digitálních kanálů. Budujeme online značku a přitahujeme nové zákazníky.</a:t>
            </a:r>
            <a:endParaRPr lang="en-US" sz="1742" dirty="0"/>
          </a:p>
        </p:txBody>
      </p:sp>
      <p:sp>
        <p:nvSpPr>
          <p:cNvPr id="11" name="Text 9"/>
          <p:cNvSpPr/>
          <p:nvPr/>
        </p:nvSpPr>
        <p:spPr>
          <a:xfrm>
            <a:off x="10369034" y="1852136"/>
            <a:ext cx="2221706" cy="691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1"/>
              </a:lnSpc>
              <a:buNone/>
            </a:pPr>
            <a:r>
              <a:rPr lang="en-US" sz="217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Konzultace a poradenství</a:t>
            </a:r>
            <a:endParaRPr lang="en-US" sz="2177" dirty="0"/>
          </a:p>
        </p:txBody>
      </p:sp>
      <p:sp>
        <p:nvSpPr>
          <p:cNvPr id="12" name="Text 10"/>
          <p:cNvSpPr/>
          <p:nvPr/>
        </p:nvSpPr>
        <p:spPr>
          <a:xfrm>
            <a:off x="10369034" y="2764274"/>
            <a:ext cx="2221706" cy="365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2"/>
              </a:lnSpc>
              <a:buNone/>
            </a:pPr>
            <a:r>
              <a:rPr lang="en-US" sz="1742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Poskytujeme odborné poradenství a konzultace v oblasti webového designu, vývoje a online marketingu. Pomáháme vám s definováním strategie, cílů a efektivní online prezentace.</a:t>
            </a:r>
            <a:endParaRPr lang="en-US" sz="1742" dirty="0"/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22687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2037993" y="113490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Naše portfolio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794801" y="2187339"/>
            <a:ext cx="5006221" cy="31531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buFont typeface="+mj-lt"/>
              <a:buAutoNum type="arabicPeriod"/>
            </a:pPr>
            <a:r>
              <a:rPr lang="cs-CZ" b="1" dirty="0">
                <a:solidFill>
                  <a:schemeClr val="bg1"/>
                </a:solidFill>
              </a:rPr>
              <a:t>Elegantní a moderní prezentace: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Funkční, přívětivé uživatelské rozhraní</a:t>
            </a: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Oslnivý vizuální styl</a:t>
            </a:r>
          </a:p>
          <a:p>
            <a:pPr marL="742950" lvl="1" indent="-285750">
              <a:buFont typeface="+mj-lt"/>
              <a:buAutoNum type="arabicPeriod"/>
            </a:pPr>
            <a:endParaRPr lang="cs-CZ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cs-CZ" b="1" dirty="0">
                <a:solidFill>
                  <a:schemeClr val="bg1"/>
                </a:solidFill>
              </a:rPr>
              <a:t>Rozmanité projekty: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E-shopy, firemní weby, osobní portfolia</a:t>
            </a:r>
          </a:p>
          <a:p>
            <a:pPr marL="742950" lvl="1" indent="-285750">
              <a:buFont typeface="+mj-lt"/>
              <a:buAutoNum type="arabicPeriod"/>
            </a:pPr>
            <a:endParaRPr lang="cs-CZ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cs-CZ" b="1" dirty="0">
                <a:solidFill>
                  <a:schemeClr val="bg1"/>
                </a:solidFill>
              </a:rPr>
              <a:t>Jedinečnost na míru: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Projekty přizpůsobené potřebám a požadavkům klientů</a:t>
            </a:r>
          </a:p>
          <a:p>
            <a:pPr marL="742950" lvl="1" indent="-285750">
              <a:buFont typeface="+mj-lt"/>
              <a:buAutoNum type="arabicPeriod"/>
            </a:pPr>
            <a:endParaRPr lang="cs-CZ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cs-CZ" b="1" dirty="0">
                <a:solidFill>
                  <a:schemeClr val="bg1"/>
                </a:solidFill>
              </a:rPr>
              <a:t>Cíle a výsledky:</a:t>
            </a:r>
            <a:endParaRPr lang="cs-CZ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Splnění a překročení očekávání</a:t>
            </a:r>
          </a:p>
          <a:p>
            <a:pPr marL="742950" lvl="1" indent="-285750">
              <a:buFont typeface="+mj-lt"/>
              <a:buAutoNum type="arabicPeriod"/>
            </a:pPr>
            <a:r>
              <a:rPr lang="cs-CZ" dirty="0">
                <a:solidFill>
                  <a:schemeClr val="bg1">
                    <a:lumMod val="75000"/>
                  </a:schemeClr>
                </a:solidFill>
              </a:rPr>
              <a:t>Kreativita a inovativnost</a:t>
            </a: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806" y="2412444"/>
            <a:ext cx="5006221" cy="342530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38712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 dirty="0"/>
          </a:p>
        </p:txBody>
      </p:sp>
      <p:sp>
        <p:nvSpPr>
          <p:cNvPr id="4" name="Text 2"/>
          <p:cNvSpPr/>
          <p:nvPr/>
        </p:nvSpPr>
        <p:spPr>
          <a:xfrm>
            <a:off x="3621167" y="427673"/>
            <a:ext cx="3925967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Proces tvorby webu</a:t>
            </a:r>
            <a:endParaRPr lang="en-US" sz="306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1224677"/>
            <a:ext cx="777597" cy="134695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632008" y="1380173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Analýza potřeb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4632008" y="1716405"/>
            <a:ext cx="6377226" cy="699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37"/>
              </a:lnSpc>
              <a:buNone/>
            </a:pP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Začínáme důkladnou analýzou vašich obchodních cílů, cílových zákazníků a požadavků na webovou prezentaci. Porozumění vašim specifickým potřebám je klíčové pro vytvoření efektivního a účinného řešení.</a:t>
            </a:r>
            <a:endParaRPr lang="en-US" sz="12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167" y="2571631"/>
            <a:ext cx="777597" cy="134695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32008" y="2727127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Návrh designu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4632008" y="3063359"/>
            <a:ext cx="6377226" cy="699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37"/>
              </a:lnSpc>
              <a:buNone/>
            </a:pP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 základě analýzy vypracováváme atraktivní a funkční návrh designu, který kombinuje eleganci, uživatelskou přívětivost a soulad s vaší značkou. Dbáme na to, aby výsledný web oslovil vaše cílové publikum.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3918585"/>
            <a:ext cx="777597" cy="13469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632008" y="4074081"/>
            <a:ext cx="220682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Vývoj a implementace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4632008" y="4410313"/>
            <a:ext cx="6377226" cy="699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37"/>
              </a:lnSpc>
              <a:buNone/>
            </a:pP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Naši zkušení vývojáři přenášejí navržený design do kódu a zajišťují implementaci pokročilých funkcionalit a responzivního, optimalizovaného webu. Spolupracujeme s vámi na každém kroku tohoto procesu.</a:t>
            </a:r>
            <a:endParaRPr lang="en-US" sz="1225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1167" y="5265539"/>
            <a:ext cx="777597" cy="134695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4632008" y="5421035"/>
            <a:ext cx="2428875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Testování a optimalizace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4632008" y="5757267"/>
            <a:ext cx="6377226" cy="699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37"/>
              </a:lnSpc>
              <a:buNone/>
            </a:pP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Pečlivě testujeme a optimalizujeme váš nový web, abychom se ujistili, že funguje bezchybně na všech zařízeních a platformách. Při zpětné vazbě od vás dále vylepšujeme výkon a uživatelské rozhraní.</a:t>
            </a:r>
            <a:endParaRPr lang="en-US" sz="1225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1167" y="6612493"/>
            <a:ext cx="777597" cy="134695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632008" y="6767989"/>
            <a:ext cx="1944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 err="1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Předání</a:t>
            </a:r>
            <a:r>
              <a:rPr lang="en-US" sz="1531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endParaRPr lang="en-US" sz="1531" dirty="0"/>
          </a:p>
        </p:txBody>
      </p:sp>
      <p:sp>
        <p:nvSpPr>
          <p:cNvPr id="19" name="Text 12"/>
          <p:cNvSpPr/>
          <p:nvPr/>
        </p:nvSpPr>
        <p:spPr>
          <a:xfrm>
            <a:off x="4632008" y="7104221"/>
            <a:ext cx="6377226" cy="699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837"/>
              </a:lnSpc>
              <a:buNone/>
            </a:pP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 úspěšném dokončení projektu vám předáme </a:t>
            </a:r>
            <a:r>
              <a:rPr lang="en-US" sz="1225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hotový</a:t>
            </a:r>
            <a:r>
              <a:rPr lang="en-US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web</a:t>
            </a:r>
            <a:r>
              <a:rPr lang="cs-CZ" sz="122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  <a:endParaRPr lang="en-US" sz="1225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2037993" y="1076563"/>
            <a:ext cx="74893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Výhody spolupráce s námi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215277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992874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Kvalitní produkty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3473291"/>
            <a:ext cx="2388632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Věnujeme maximální pečlivost a důraz na detail při tvorbě každé webové stránky. Dodáváme vysoce kvalitní a profesionální výsledky, které splňují i ty nejvyšší standardy.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881" y="2215277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759881" y="2992874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Efektivní procesy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759880" y="3473291"/>
            <a:ext cx="2388632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Našim klientům nabízíme efektivní a strukturovaný proces tvorby webu s pravidelnými kontrolami a zpětnou vazbou, díky čemuž výsledek přesně odpovídá vašim požadavkům.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215277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2992874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Flexibilita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3473291"/>
            <a:ext cx="2388632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Jsme flexibilní tým, který se dokáže rychle přizpůsobit vašim potřebám a měnícím se požadavkům. Jsme připraveni okamžitě reagovat a zajistit, že váš web bude neustále aktuální a výkonný.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3656" y="2215277"/>
            <a:ext cx="555427" cy="55542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203656" y="2992874"/>
            <a:ext cx="23887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Odborná podpora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203656" y="3820478"/>
            <a:ext cx="2388751" cy="333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Poskytujeme komplexní podporu během celého procesu tvorby webu, od analýzy požadavků až po školení pro správu a údržbu. Jsme tu pro vás, kdykoliv nás budete potřebovat.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-106322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1432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Naše zkušenosti</a:t>
            </a:r>
            <a:endParaRPr lang="en-US" sz="4374" dirty="0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BF965957-155E-05BE-E91A-54AFC8C63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7865" y="2136603"/>
            <a:ext cx="639107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 více než 10 lety zkušeností v oboru webového vývoje a designu nabízíme komplexní znalosti a zkušenosti.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Náš tým tvoří specialisté z různých oblastí, kteří spolupracují na tvorbě profesionálních webových stránek pro různá odvětví, jako je maloobchod, profesionální služby, cestovní ruch a technologie.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cs-CZ" altLang="cs-CZ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Sledujeme nejnovější trendy a technologie, abychom vám mohli nabídnout inovativní řešení, které přesně odpovídají vašim potřebám.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1D1D1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2585442" y="547568"/>
            <a:ext cx="4978718" cy="622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2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Spokojení klienti</a:t>
            </a:r>
            <a:endParaRPr lang="en-US" sz="392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442" y="1568172"/>
            <a:ext cx="2954060" cy="182570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85442" y="3642717"/>
            <a:ext cx="2954060" cy="6222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6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Jan Novák, Majitel e-shopu</a:t>
            </a:r>
            <a:endParaRPr lang="en-US" sz="1960" dirty="0"/>
          </a:p>
        </p:txBody>
      </p:sp>
      <p:sp>
        <p:nvSpPr>
          <p:cNvPr id="7" name="Text 4"/>
          <p:cNvSpPr/>
          <p:nvPr/>
        </p:nvSpPr>
        <p:spPr>
          <a:xfrm>
            <a:off x="2585442" y="4384358"/>
            <a:ext cx="2954060" cy="29872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2"/>
              </a:lnSpc>
              <a:buNone/>
            </a:pP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 </a:t>
            </a:r>
            <a:r>
              <a:rPr lang="en-US" sz="1568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týmem</a:t>
            </a: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r>
              <a:rPr lang="cs-CZ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TTŠ IT </a:t>
            </a:r>
            <a:r>
              <a:rPr lang="en-US" sz="1568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jsem</a:t>
            </a: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měl tu nejlepší zkušenost. Jejich profesionalita, kreativita a schopnost dodávat vysokou kvalitu mě nadchly. Díky nim má náš e-shop moderní a uživatelsky přívětivý design, který výrazně zvýšil konverzi a spokojenost našich zákazníků.</a:t>
            </a:r>
            <a:endParaRPr lang="en-US" sz="1568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8111" y="1568172"/>
            <a:ext cx="2954060" cy="182570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38111" y="3642717"/>
            <a:ext cx="2954060" cy="9333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6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Lucie Svobodová, Majitelka cestovní kanceláře</a:t>
            </a:r>
            <a:endParaRPr lang="en-US" sz="1960" dirty="0"/>
          </a:p>
        </p:txBody>
      </p:sp>
      <p:sp>
        <p:nvSpPr>
          <p:cNvPr id="10" name="Text 6"/>
          <p:cNvSpPr/>
          <p:nvPr/>
        </p:nvSpPr>
        <p:spPr>
          <a:xfrm>
            <a:off x="5838111" y="4695468"/>
            <a:ext cx="2954060" cy="29872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2"/>
              </a:lnSpc>
              <a:buNone/>
            </a:pPr>
            <a:r>
              <a:rPr lang="cs-CZ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TTŠ IT</a:t>
            </a: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jsou prostě skvělí! Vytvořili nám web, který dokonale odráží image naší cestovní kanceláře a efektivně oslovuje naše cílové zákazníky. Jsme naprosto spokojeni s jejich prací a můžeme je jen doporučit každému, kdo hledá kvalitní webové řešení.</a:t>
            </a:r>
            <a:endParaRPr lang="en-US" sz="1568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0779" y="1568172"/>
            <a:ext cx="2954179" cy="182570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090779" y="3642717"/>
            <a:ext cx="2954179" cy="6222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6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Petr Dvořák, Ředitel advokátní kanceláře</a:t>
            </a:r>
            <a:endParaRPr lang="en-US" sz="1960" dirty="0"/>
          </a:p>
        </p:txBody>
      </p:sp>
      <p:sp>
        <p:nvSpPr>
          <p:cNvPr id="13" name="Text 8"/>
          <p:cNvSpPr/>
          <p:nvPr/>
        </p:nvSpPr>
        <p:spPr>
          <a:xfrm>
            <a:off x="9090779" y="4384358"/>
            <a:ext cx="2954179" cy="32860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2"/>
              </a:lnSpc>
              <a:buNone/>
            </a:pPr>
            <a:r>
              <a:rPr lang="en-US" sz="1568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Tým</a:t>
            </a: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</a:t>
            </a:r>
            <a:r>
              <a:rPr lang="cs-CZ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TTŠ </a:t>
            </a:r>
            <a:r>
              <a:rPr lang="en-US" sz="1568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nám</a:t>
            </a:r>
            <a:r>
              <a:rPr lang="en-US" sz="156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vypracoval zcela unikátní webové stránky, které významně posílily image naší advokátní kanceláře. Oceňujeme zejména jejich kreativní přístup, technickou zdatnost a schopnost porozumět našim specifickým potřebám. Jejich práce nás zcela nadchla.</a:t>
            </a:r>
            <a:endParaRPr lang="en-US" sz="1568" dirty="0"/>
          </a:p>
        </p:txBody>
      </p:sp>
    </p:spTree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6C10D3AD-29B1-200D-8200-E5B4A2FE882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8865332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1160</Words>
  <Application>Microsoft Office PowerPoint</Application>
  <PresentationFormat>Vlastní</PresentationFormat>
  <Paragraphs>115</Paragraphs>
  <Slides>13</Slides>
  <Notes>12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8" baseType="lpstr">
      <vt:lpstr>Arial</vt:lpstr>
      <vt:lpstr>Poppins</vt:lpstr>
      <vt:lpstr>Roboto</vt:lpstr>
      <vt:lpstr>Tomorrow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Jan Šípek</cp:lastModifiedBy>
  <cp:revision>4</cp:revision>
  <dcterms:created xsi:type="dcterms:W3CDTF">2024-06-04T08:16:44Z</dcterms:created>
  <dcterms:modified xsi:type="dcterms:W3CDTF">2024-06-10T16:53:20Z</dcterms:modified>
</cp:coreProperties>
</file>